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76" r:id="rId3"/>
    <p:sldId id="281" r:id="rId4"/>
    <p:sldId id="278" r:id="rId5"/>
    <p:sldId id="279" r:id="rId6"/>
    <p:sldId id="266" r:id="rId7"/>
    <p:sldId id="282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280" autoAdjust="0"/>
  </p:normalViewPr>
  <p:slideViewPr>
    <p:cSldViewPr showGuides="1">
      <p:cViewPr varScale="1">
        <p:scale>
          <a:sx n="87" d="100"/>
          <a:sy n="87" d="100"/>
        </p:scale>
        <p:origin x="60" y="58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6/10/2024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6/10/2024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6/10/2024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6/10/2024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6/10/2024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6/10/2024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6/10/2024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6/10/2024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6/10/2024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212" y="1600199"/>
            <a:ext cx="7008574" cy="137160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Check Your Account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52600"/>
          </a:xfrm>
        </p:spPr>
        <p:txBody>
          <a:bodyPr>
            <a:normAutofit/>
          </a:bodyPr>
          <a:lstStyle/>
          <a:p>
            <a:r>
              <a:rPr lang="en-US" dirty="0"/>
              <a:t>Step 1:</a:t>
            </a:r>
            <a:br>
              <a:rPr lang="en-US" dirty="0"/>
            </a:br>
            <a:r>
              <a:rPr lang="en-US" sz="3600" dirty="0"/>
              <a:t>Visit the Library’s website and click the “Find a Book” button.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709C46A-5D9C-A5A0-3C2A-1038AA3E7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406" y="1905000"/>
            <a:ext cx="10094013" cy="4876800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26E294-6E46-8C8F-95DE-C291B34E9F54}"/>
              </a:ext>
            </a:extLst>
          </p:cNvPr>
          <p:cNvSpPr/>
          <p:nvPr/>
        </p:nvSpPr>
        <p:spPr>
          <a:xfrm rot="10800000">
            <a:off x="10285412" y="3276600"/>
            <a:ext cx="779807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</a:t>
            </a:r>
            <a:br>
              <a:rPr lang="en-US" dirty="0"/>
            </a:br>
            <a:r>
              <a:rPr lang="en-US" sz="3600" dirty="0"/>
              <a:t>Click the icon in the top right-hand corner.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E80AF6-9419-B5AC-D0AB-50113252B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80" y="1701800"/>
            <a:ext cx="9981544" cy="4775200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5D816CC-5658-3897-7B90-415A2909FE9D}"/>
              </a:ext>
            </a:extLst>
          </p:cNvPr>
          <p:cNvSpPr/>
          <p:nvPr/>
        </p:nvSpPr>
        <p:spPr>
          <a:xfrm>
            <a:off x="9904412" y="1676400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</a:t>
            </a:r>
            <a:br>
              <a:rPr lang="en-US" dirty="0"/>
            </a:br>
            <a:r>
              <a:rPr lang="en-US" sz="3200" dirty="0"/>
              <a:t>Enter your username and password.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23185E-63A9-FE1D-6043-37D5B5CC67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7600" y="1785719"/>
            <a:ext cx="4976813" cy="430256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BA090B-C8AF-E4EE-586B-49522A658A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Your default Username is your library card number. </a:t>
            </a:r>
          </a:p>
          <a:p>
            <a:r>
              <a:rPr lang="en-US" dirty="0"/>
              <a:t>Your default password is the last four digits of your library card number. 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</a:t>
            </a:r>
            <a:br>
              <a:rPr lang="en-US" dirty="0"/>
            </a:br>
            <a:r>
              <a:rPr lang="en-US" sz="3200" dirty="0"/>
              <a:t>Review your account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7D69C07-C709-CD1B-5A33-3E02780BC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2" y="1517716"/>
            <a:ext cx="10842498" cy="5111683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B4EDD-0C05-6CED-042B-192D4EA9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8456612" cy="366191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3EB8B56-EE58-FFA9-BBBB-A1F16E4B5154}"/>
              </a:ext>
            </a:extLst>
          </p:cNvPr>
          <p:cNvSpPr/>
          <p:nvPr/>
        </p:nvSpPr>
        <p:spPr>
          <a:xfrm rot="10800000">
            <a:off x="1827212" y="6096000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4613" y="0"/>
            <a:ext cx="7008812" cy="2967482"/>
          </a:xfrm>
        </p:spPr>
        <p:txBody>
          <a:bodyPr>
            <a:noAutofit/>
          </a:bodyPr>
          <a:lstStyle/>
          <a:p>
            <a:r>
              <a:rPr lang="en-US" sz="2400" dirty="0"/>
              <a:t>From your Account page you can see what items you have checked out, review your check-out history, see any items you have on reserve and much more.</a:t>
            </a:r>
          </a:p>
          <a:p>
            <a:endParaRPr lang="en-US" sz="2400" dirty="0"/>
          </a:p>
          <a:p>
            <a:r>
              <a:rPr lang="en-US" sz="2400" dirty="0"/>
              <a:t>You can change your password by scrolling to the bottom and clicking “Change My Password.”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4613" y="0"/>
            <a:ext cx="7008812" cy="2209800"/>
          </a:xfrm>
        </p:spPr>
        <p:txBody>
          <a:bodyPr>
            <a:noAutofit/>
          </a:bodyPr>
          <a:lstStyle/>
          <a:p>
            <a:r>
              <a:rPr lang="en-US" sz="2400" dirty="0"/>
              <a:t>If you have any questions, please call the library at 804-785-4425 or email Jesse Kelley at jkelley@kingandqueenco.net </a:t>
            </a:r>
          </a:p>
          <a:p>
            <a:endParaRPr lang="en-US" sz="2400" dirty="0"/>
          </a:p>
          <a:p>
            <a:r>
              <a:rPr lang="en-US" sz="240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22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35</TotalTime>
  <Words>150</Words>
  <Application>Microsoft Office PowerPoint</Application>
  <PresentationFormat>Custom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 16x9</vt:lpstr>
      <vt:lpstr>How to Check Your Account</vt:lpstr>
      <vt:lpstr>Step 1: Visit the Library’s website and click the “Find a Book” button.</vt:lpstr>
      <vt:lpstr>Step 2:  Click the icon in the top right-hand corner.</vt:lpstr>
      <vt:lpstr>Step 3:  Enter your username and password.</vt:lpstr>
      <vt:lpstr>Step 4:  Review your account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Kelley, Jesse (KQCO)</dc:creator>
  <cp:lastModifiedBy>Kelley, Jesse (KQCO)</cp:lastModifiedBy>
  <cp:revision>1</cp:revision>
  <dcterms:created xsi:type="dcterms:W3CDTF">2024-06-10T14:47:27Z</dcterms:created>
  <dcterms:modified xsi:type="dcterms:W3CDTF">2024-06-10T15:22:47Z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